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20" d="100"/>
          <a:sy n="20" d="100"/>
        </p:scale>
        <p:origin x="1236" y="-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58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4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99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0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91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08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47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4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1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91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02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4624-FB97-42A6-8004-80AC2E0B44E3}" type="datetimeFigureOut">
              <a:rPr lang="pt-BR" smtClean="0"/>
              <a:t>02/10/2018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75697-06C5-443F-B520-7CCDDF9C0E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36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ubtítulo 2"/>
          <p:cNvSpPr txBox="1">
            <a:spLocks noGrp="1"/>
          </p:cNvSpPr>
          <p:nvPr>
            <p:ph type="subTitle" idx="4294967295"/>
          </p:nvPr>
        </p:nvSpPr>
        <p:spPr>
          <a:xfrm>
            <a:off x="563564" y="4152325"/>
            <a:ext cx="31272162" cy="3143250"/>
          </a:xfrm>
        </p:spPr>
        <p:txBody>
          <a:bodyPr lIns="89987" tIns="44993" rIns="89987" bIns="44993" rtlCol="0">
            <a:normAutofit fontScale="92500"/>
          </a:bodyPr>
          <a:lstStyle/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r>
              <a:rPr lang="pt-BR" sz="8799" b="1" dirty="0">
                <a:latin typeface="Times New Roman" pitchFamily="18" charset="0"/>
                <a:ea typeface="Microsoft YaHei"/>
                <a:cs typeface="Times New Roman" pitchFamily="18" charset="0"/>
              </a:rPr>
              <a:t>TÍTULOTÍTULOTÍTULO TÍTULO TÍTULOTÍTULO TÍTULO</a:t>
            </a: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r>
              <a:rPr lang="pt-BR" sz="8799" b="1" dirty="0">
                <a:latin typeface="Times New Roman" pitchFamily="18" charset="0"/>
                <a:ea typeface="Microsoft YaHei"/>
                <a:cs typeface="Times New Roman" pitchFamily="18" charset="0"/>
              </a:rPr>
              <a:t>TÍTULO TÍTULOTÍTTÍTULO</a:t>
            </a: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lang="pt-BR" sz="87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 marL="1465746" indent="-1465746" algn="ctr" defTabSz="3908656" eaLnBrk="1" fontAlgn="auto" hangingPunct="1">
              <a:buSzPct val="45000"/>
              <a:buFont typeface="Arial" panose="020B0604020202020204" pitchFamily="34" charset="0"/>
              <a:buNone/>
              <a:defRPr/>
            </a:pPr>
            <a:endParaRPr sz="7199" b="1" dirty="0">
              <a:latin typeface="Times New Roman" pitchFamily="18" charset="0"/>
              <a:ea typeface="Microsoft YaHei"/>
              <a:cs typeface="Times New Roman" pitchFamily="18" charset="0"/>
            </a:endParaRPr>
          </a:p>
        </p:txBody>
      </p:sp>
      <p:sp>
        <p:nvSpPr>
          <p:cNvPr id="67" name="Retângulo 13"/>
          <p:cNvSpPr/>
          <p:nvPr/>
        </p:nvSpPr>
        <p:spPr>
          <a:xfrm>
            <a:off x="1277938" y="7486650"/>
            <a:ext cx="29903737" cy="221452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r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000"/>
            </a:pPr>
            <a:r>
              <a:rPr lang="pt-BR" sz="48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Nome autor(a), </a:t>
            </a:r>
            <a:r>
              <a:rPr lang="pt-BR" sz="48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e-mail </a:t>
            </a:r>
            <a:endParaRPr lang="pt-BR" sz="4800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algn="r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000"/>
            </a:pPr>
            <a:r>
              <a:rPr lang="pt-BR" sz="48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Nome </a:t>
            </a:r>
            <a:r>
              <a:rPr lang="pt-BR" sz="4800" b="1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c</a:t>
            </a:r>
            <a:r>
              <a:rPr lang="pt-BR" sz="4800" b="1" dirty="0" err="1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o-autor</a:t>
            </a:r>
            <a:r>
              <a:rPr lang="pt-BR" sz="48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(a</a:t>
            </a:r>
            <a:r>
              <a:rPr lang="pt-BR" sz="4800" b="1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), </a:t>
            </a:r>
            <a:r>
              <a:rPr lang="pt-BR" sz="48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e-mail </a:t>
            </a:r>
            <a:endParaRPr lang="pt-BR" sz="4800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algn="r" defTabSz="3908656">
              <a:buNone/>
              <a:defRPr sz="4000"/>
            </a:pPr>
            <a:r>
              <a:rPr lang="pt-BR" sz="4800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Orientador(a</a:t>
            </a:r>
            <a:r>
              <a:rPr lang="pt-BR" sz="48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):</a:t>
            </a:r>
            <a:r>
              <a:rPr lang="pt-BR" sz="4800" b="1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pt-BR" sz="48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Nome</a:t>
            </a:r>
            <a:r>
              <a:rPr lang="pt-BR" sz="4800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, e-mail</a:t>
            </a:r>
            <a:endParaRPr lang="pt-BR" sz="4800" dirty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68" name="CaixaDeTexto 14"/>
          <p:cNvSpPr/>
          <p:nvPr/>
        </p:nvSpPr>
        <p:spPr>
          <a:xfrm>
            <a:off x="1277938" y="10871200"/>
            <a:ext cx="14068425" cy="1495493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r>
              <a:rPr lang="pt-BR" sz="4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RESUMO E OBJETIVOS</a:t>
            </a: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r>
              <a:rPr lang="pt-BR" sz="4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INTRODUÇÃO</a:t>
            </a: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200"/>
            </a:pPr>
            <a:endParaRPr lang="pt-BR" sz="4200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</p:txBody>
      </p:sp>
      <p:sp>
        <p:nvSpPr>
          <p:cNvPr id="74" name="CaixaDeTexto 28"/>
          <p:cNvSpPr/>
          <p:nvPr/>
        </p:nvSpPr>
        <p:spPr>
          <a:xfrm>
            <a:off x="16768763" y="33769300"/>
            <a:ext cx="7358062" cy="53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1800"/>
            </a:pPr>
            <a:r>
              <a:rPr lang="pt-BR" sz="28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Figura 1 - Legenda aqui</a:t>
            </a:r>
          </a:p>
        </p:txBody>
      </p:sp>
      <p:sp>
        <p:nvSpPr>
          <p:cNvPr id="79" name="CaixaDeTexto 29"/>
          <p:cNvSpPr/>
          <p:nvPr/>
        </p:nvSpPr>
        <p:spPr>
          <a:xfrm>
            <a:off x="24769763" y="33769300"/>
            <a:ext cx="6284912" cy="53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1800"/>
            </a:pPr>
            <a:r>
              <a:rPr lang="pt-BR" sz="28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Figura 2 - Legenda aqui</a:t>
            </a:r>
            <a:endParaRPr lang="pt-BR" sz="2800" i="1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cxnSp>
        <p:nvCxnSpPr>
          <p:cNvPr id="81" name="Conector reto 80"/>
          <p:cNvCxnSpPr/>
          <p:nvPr/>
        </p:nvCxnSpPr>
        <p:spPr>
          <a:xfrm rot="5400000" flipH="1" flipV="1">
            <a:off x="-7536667" y="374479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28"/>
          <p:cNvSpPr/>
          <p:nvPr/>
        </p:nvSpPr>
        <p:spPr>
          <a:xfrm>
            <a:off x="16697325" y="35914013"/>
            <a:ext cx="14500225" cy="13303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pt-BR" sz="4200" b="1" dirty="0">
                <a:latin typeface="Times New Roman" pitchFamily="18" charset="0"/>
                <a:cs typeface="Times New Roman" pitchFamily="18" charset="0"/>
              </a:rPr>
              <a:t>REFERÊNCIAS</a:t>
            </a:r>
          </a:p>
          <a:p>
            <a:pPr algn="just"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pt-BR" sz="4200" dirty="0">
                <a:latin typeface="Times New Roman" pitchFamily="18" charset="0"/>
                <a:cs typeface="Times New Roman" pitchFamily="18" charset="0"/>
              </a:rPr>
              <a:t>Texto aqui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941" y="-300086"/>
            <a:ext cx="32432229" cy="392822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0" y="39371283"/>
            <a:ext cx="32354988" cy="3909968"/>
          </a:xfrm>
          <a:prstGeom prst="rect">
            <a:avLst/>
          </a:prstGeom>
        </p:spPr>
      </p:pic>
      <p:sp>
        <p:nvSpPr>
          <p:cNvPr id="13" name="CaixaDeTexto 23"/>
          <p:cNvSpPr/>
          <p:nvPr/>
        </p:nvSpPr>
        <p:spPr>
          <a:xfrm>
            <a:off x="16229806" y="10826309"/>
            <a:ext cx="15138400" cy="7102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400"/>
            </a:pPr>
            <a:r>
              <a:rPr lang="pt-BR" sz="42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RESULTADOS E DISCUSSÃO</a:t>
            </a:r>
            <a:endParaRPr lang="pt-BR" sz="4200" b="1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14" name="CaixaDeTexto 23"/>
          <p:cNvSpPr/>
          <p:nvPr/>
        </p:nvSpPr>
        <p:spPr>
          <a:xfrm>
            <a:off x="1091406" y="24623252"/>
            <a:ext cx="15138400" cy="7102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400"/>
            </a:pPr>
            <a:r>
              <a:rPr lang="pt-BR" sz="42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METODOLOGIA</a:t>
            </a:r>
            <a:endParaRPr lang="pt-BR" sz="4200" b="1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15" name="CaixaDeTexto 23"/>
          <p:cNvSpPr/>
          <p:nvPr/>
        </p:nvSpPr>
        <p:spPr>
          <a:xfrm>
            <a:off x="16183173" y="18600694"/>
            <a:ext cx="15138400" cy="7102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89987" tIns="44993" rIns="89987" bIns="44993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defTabSz="3908656" eaLnBrk="1" fontAlgn="auto" hangingPunct="1">
              <a:spcBef>
                <a:spcPts val="0"/>
              </a:spcBef>
              <a:spcAft>
                <a:spcPts val="0"/>
              </a:spcAft>
              <a:buFont typeface="StarSymbol"/>
              <a:buNone/>
              <a:defRPr sz="4400"/>
            </a:pPr>
            <a:r>
              <a:rPr lang="pt-BR" sz="4200" b="1" dirty="0" smtClean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CONCLUSÃO</a:t>
            </a:r>
            <a:endParaRPr lang="pt-BR" sz="4200" b="1" dirty="0" smtClean="0"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17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41</Words>
  <Application>Microsoft Office PowerPoint</Application>
  <PresentationFormat>Personalizados</PresentationFormat>
  <Paragraphs>42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Calibri</vt:lpstr>
      <vt:lpstr>Calibri Light</vt:lpstr>
      <vt:lpstr>Mangal</vt:lpstr>
      <vt:lpstr>StarSymbol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Paula Cristina de Almeida</dc:creator>
  <cp:lastModifiedBy>Stefanie Martin</cp:lastModifiedBy>
  <cp:revision>29</cp:revision>
  <dcterms:created xsi:type="dcterms:W3CDTF">2017-09-14T19:32:02Z</dcterms:created>
  <dcterms:modified xsi:type="dcterms:W3CDTF">2018-10-02T18:56:13Z</dcterms:modified>
</cp:coreProperties>
</file>